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1" r:id="rId5"/>
    <p:sldId id="258" r:id="rId6"/>
    <p:sldId id="283" r:id="rId7"/>
    <p:sldId id="278" r:id="rId8"/>
    <p:sldId id="286" r:id="rId9"/>
    <p:sldId id="264" r:id="rId10"/>
    <p:sldId id="265" r:id="rId11"/>
    <p:sldId id="290" r:id="rId12"/>
    <p:sldId id="270" r:id="rId13"/>
    <p:sldId id="288" r:id="rId14"/>
    <p:sldId id="289" r:id="rId15"/>
    <p:sldId id="274" r:id="rId16"/>
    <p:sldId id="29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c Moser" initials="DM" lastIdx="1" clrIdx="0">
    <p:extLst>
      <p:ext uri="{19B8F6BF-5375-455C-9EA6-DF929625EA0E}">
        <p15:presenceInfo xmlns:p15="http://schemas.microsoft.com/office/powerpoint/2012/main" userId="Dominic Mo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8355" autoAdjust="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22T20:09:30.559" idx="1">
    <p:pos x="10" y="10"/>
    <p:text>Richtige 3 Bilder einfügen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00707F8D-67AA-4445-89C4-2883E2500C6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3BF5047-6CED-44CC-A86C-D48A653D0A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91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A9A067D9-116D-3843-ABDF-D6546C1962D4}" type="datetimeFigureOut">
              <a:rPr lang="de-DE" smtClean="0"/>
              <a:t>23.05.2023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339D21CC-DD94-204E-93C8-E1AAF3084C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sz="1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827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svg"/><Relationship Id="rId7" Type="http://schemas.openxmlformats.org/officeDocument/2006/relationships/image" Target="../media/image1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fik 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de-DE" sz="59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Master-Untertitelformat bearbeiten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3" name="Textplatzhalter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4" name="Textplatzhalter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5" name="Textplatzhalter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 dirty="0"/>
              <a:t>Textmasterformat durch Klicken bearbeiten</a:t>
            </a:r>
          </a:p>
        </p:txBody>
      </p:sp>
      <p:sp>
        <p:nvSpPr>
          <p:cNvPr id="36" name="Fußzeilenplatzhalter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" name="Foliennummernplatzhalter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8" name="Freihandform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k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de-DE" sz="1800"/>
            </a:lvl1pPr>
            <a:lvl2pPr marL="283464">
              <a:defRPr lang="de-DE" sz="1800"/>
            </a:lvl2pPr>
            <a:lvl3pPr marL="566928">
              <a:defRPr lang="de-DE" sz="1600"/>
            </a:lvl3pPr>
            <a:lvl4pPr marL="758952">
              <a:defRPr lang="de-DE" sz="1400"/>
            </a:lvl4pPr>
            <a:lvl5pPr marL="1042416">
              <a:defRPr lang="de-DE" sz="14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Grafik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47" name="Foliennummernplatzhalter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Ellipse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Ellipse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6" name="Grafik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el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ihandform: Form 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de-DE" sz="1800"/>
            </a:lvl1pPr>
            <a:lvl2pPr marL="283464">
              <a:defRPr lang="de-DE" sz="1800"/>
            </a:lvl2pPr>
            <a:lvl3pPr marL="566928">
              <a:defRPr lang="de-DE" sz="1600"/>
            </a:lvl3pPr>
            <a:lvl4pPr marL="758952">
              <a:defRPr lang="de-DE" sz="1400"/>
            </a:lvl4pPr>
            <a:lvl5pPr marL="1042416">
              <a:defRPr lang="de-DE" sz="14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11" name="Freihandform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0" name="Fußzeilenplatzhalter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de-DE" sz="32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10" name="Grafik 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de-DE" sz="24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el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de-DE" sz="55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67" name="Grafik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9" name="Grafik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9" name="Freihandform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6" name="Grafik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–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htec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5" name="Titel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3" name="Freihandform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5" name="Freihandform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7" name="Freihandform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Bildplatzhalt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6" name="Bildplatzhalt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0" name="Textplatzhalt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1" name="Textplatzhalt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7" name="Textplatzhalt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8" name="Textplatzhalt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9" name="Textplatzhalt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4" name="Textplatzhalt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2" name="Bildplatzhalt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3" name="Bildplatzhalt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4" name="Textplatzhalt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–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Bildplatzhalt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6" name="Bildplatzhalt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0" name="Textplatzhalt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1" name="Textplatzhalt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7" name="Textplatzhalt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8" name="Textplatzhalt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9" name="Textplatzhalt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4" name="Textplatzhalt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2" name="Bildplatzhalt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3" name="Bildplatzhalt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4" name="Textplatzhalt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5" name="Titel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31" name="Bildplatzhalter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Bildplatzhalter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Textplatzhalter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4" name="Textplatzhalter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5" name="Textplatzhalter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6" name="Textplatzhalter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7" name="Textplatzhalter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8" name="Textplatzhalter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9" name="Bildplatzhalter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Bildplatzhalter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1" name="Textplatzhalter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2" name="Textplatzhalter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3200">
                <a:solidFill>
                  <a:schemeClr val="bg2"/>
                </a:solidFill>
              </a:defRPr>
            </a:lvl1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531325-3F60-4879-8C62-F2E154B6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40" y="268307"/>
            <a:ext cx="4407919" cy="63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360AB-7579-4D70-99BF-2C049D42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Histogramm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FC20EF-EDA7-4DD5-91D4-42634ECC4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04979-51FB-4E03-82B0-69E9D70C7E5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55F74C21-65BE-44E1-BA60-3F4D51CE49AD}" type="slidenum">
              <a:rPr lang="de-DE"/>
              <a:t>10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3F498-BFB6-4930-843F-A66E6D3A97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651903" y="809244"/>
            <a:ext cx="941832" cy="621792"/>
          </a:xfrm>
        </p:spPr>
        <p:txBody>
          <a:bodyPr/>
          <a:lstStyle/>
          <a:p>
            <a:pPr rtl="0"/>
            <a:r>
              <a:rPr lang="de-DE" dirty="0"/>
              <a:t>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EC0D387-6F3E-4058-A722-F13A26A7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3" y="1624457"/>
            <a:ext cx="6096000" cy="4572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4B709E8-007D-4B8B-98EF-DD752D11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1" y="1624458"/>
            <a:ext cx="5487029" cy="457252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E761C4C-6763-475D-AC76-A42DE1B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843" y="1624457"/>
            <a:ext cx="5433515" cy="4572000"/>
          </a:xfrm>
          <a:prstGeom prst="rect">
            <a:avLst/>
          </a:prstGeom>
        </p:spPr>
      </p:pic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FEBB9517-04B9-4236-805B-429854304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42843" y="1592887"/>
            <a:ext cx="5487029" cy="4641543"/>
          </a:xfrm>
        </p:spPr>
      </p:pic>
    </p:spTree>
    <p:extLst>
      <p:ext uri="{BB962C8B-B14F-4D97-AF65-F5344CB8AC3E}">
        <p14:creationId xmlns:p14="http://schemas.microsoft.com/office/powerpoint/2010/main" val="29475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BEB06-57BB-4AA3-BE11-91A0813D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7B055D-E2BE-4F69-9792-D4314C1D8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903" y="1837323"/>
            <a:ext cx="6510528" cy="357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Erkennung auf 12 Sensoren Ausbauen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Parameter Optimal auf die Umgebung einstellen.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Barcodeerkennung des Auftrages für den Vergleich Auftrag mit Sensor Typ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21074C-85C4-416E-84D2-2BCF2BAE3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9CC4C-53E8-42AC-B564-49BA33C975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fld id="{08CC9BBE-5AA5-43D9-AB83-A5E9FF09604E}" type="slidenum">
              <a:rPr lang="de-DE"/>
              <a:t>11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45FA2C-0225-42DD-9C5F-E463E2D9B2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de-DE" dirty="0"/>
              <a:t>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4FB185-6BE3-4400-BD38-13721BF8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8" y="1631208"/>
            <a:ext cx="2851595" cy="39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99B6C-7013-4DC8-BDC5-06D06258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Video</a:t>
            </a:r>
          </a:p>
        </p:txBody>
      </p:sp>
      <p:pic>
        <p:nvPicPr>
          <p:cNvPr id="4" name="public">
            <a:hlinkClick r:id="" action="ppaction://media"/>
            <a:extLst>
              <a:ext uri="{FF2B5EF4-FFF2-40B4-BE49-F238E27FC236}">
                <a16:creationId xmlns:a16="http://schemas.microsoft.com/office/drawing/2014/main" id="{424A35D4-114B-49D4-B60F-D4908A009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Prüfung von Sensoren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Kevin Peter, Najib </a:t>
            </a:r>
            <a:r>
              <a:rPr lang="de-DE" dirty="0" err="1"/>
              <a:t>Bourkhis</a:t>
            </a:r>
            <a:r>
              <a:rPr lang="de-DE" dirty="0"/>
              <a:t>, Dominic Moser</a:t>
            </a:r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Inhaltsverzeichnis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Auftrag des Kunden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Konzept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Auswertung</a:t>
            </a:r>
          </a:p>
        </p:txBody>
      </p:sp>
      <p:sp>
        <p:nvSpPr>
          <p:cNvPr id="51" name="Textplatzhalter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4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Weiteres Vorgehen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83B64C2-4E69-4E2D-9B1C-CAB20BF9D1B9}"/>
              </a:ext>
            </a:extLst>
          </p:cNvPr>
          <p:cNvGrpSpPr/>
          <p:nvPr/>
        </p:nvGrpSpPr>
        <p:grpSpPr>
          <a:xfrm>
            <a:off x="2432649" y="1731264"/>
            <a:ext cx="3261995" cy="3578352"/>
            <a:chOff x="5556195" y="2121408"/>
            <a:chExt cx="3261995" cy="35783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04C2F6D-54F4-405C-B352-BD1A148E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6195" y="2121408"/>
              <a:ext cx="3261995" cy="357835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D9C57-F764-41EE-8883-A8DD8638443B}"/>
                </a:ext>
              </a:extLst>
            </p:cNvPr>
            <p:cNvSpPr/>
            <p:nvPr/>
          </p:nvSpPr>
          <p:spPr>
            <a:xfrm>
              <a:off x="7412736" y="2731008"/>
              <a:ext cx="518160" cy="46329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C745E9F-591A-43CF-8CDF-24B0B73B4047}"/>
                </a:ext>
              </a:extLst>
            </p:cNvPr>
            <p:cNvSpPr/>
            <p:nvPr/>
          </p:nvSpPr>
          <p:spPr>
            <a:xfrm>
              <a:off x="5980176" y="4309872"/>
              <a:ext cx="518160" cy="46329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B913A95-9102-4057-B4FB-A5564AA41206}"/>
                </a:ext>
              </a:extLst>
            </p:cNvPr>
            <p:cNvSpPr/>
            <p:nvPr/>
          </p:nvSpPr>
          <p:spPr>
            <a:xfrm>
              <a:off x="6984492" y="3758184"/>
              <a:ext cx="757428" cy="68884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55DD2FD-46A7-4376-BFAC-7E566A7F6612}"/>
                </a:ext>
              </a:extLst>
            </p:cNvPr>
            <p:cNvSpPr txBox="1"/>
            <p:nvPr/>
          </p:nvSpPr>
          <p:spPr>
            <a:xfrm>
              <a:off x="5775816" y="2258044"/>
              <a:ext cx="640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Fail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71ACBF0-B0F4-4B73-A608-024073C7F875}"/>
              </a:ext>
            </a:extLst>
          </p:cNvPr>
          <p:cNvGrpSpPr/>
          <p:nvPr/>
        </p:nvGrpSpPr>
        <p:grpSpPr>
          <a:xfrm>
            <a:off x="5826380" y="1731264"/>
            <a:ext cx="3306021" cy="3578352"/>
            <a:chOff x="5826380" y="1731264"/>
            <a:chExt cx="3306021" cy="357835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61BF538-389D-41D4-AC7A-DF7CB5FB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6685" y="1731264"/>
              <a:ext cx="3305716" cy="3578352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0F90D1C-9E0E-407A-9761-B067B56F66CA}"/>
                </a:ext>
              </a:extLst>
            </p:cNvPr>
            <p:cNvSpPr/>
            <p:nvPr/>
          </p:nvSpPr>
          <p:spPr>
            <a:xfrm>
              <a:off x="7752251" y="2199132"/>
              <a:ext cx="629749" cy="585216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6D863C6-495A-4A28-B3D1-CDA27A62D386}"/>
                </a:ext>
              </a:extLst>
            </p:cNvPr>
            <p:cNvSpPr/>
            <p:nvPr/>
          </p:nvSpPr>
          <p:spPr>
            <a:xfrm>
              <a:off x="6096000" y="3889248"/>
              <a:ext cx="629749" cy="585216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AC79625-F7AE-4FE3-B8C7-F04512256896}"/>
                </a:ext>
              </a:extLst>
            </p:cNvPr>
            <p:cNvSpPr/>
            <p:nvPr/>
          </p:nvSpPr>
          <p:spPr>
            <a:xfrm>
              <a:off x="7307630" y="3304925"/>
              <a:ext cx="875956" cy="826008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F814A94-D3FF-45FD-A924-E40F2E852EF9}"/>
                </a:ext>
              </a:extLst>
            </p:cNvPr>
            <p:cNvSpPr txBox="1"/>
            <p:nvPr/>
          </p:nvSpPr>
          <p:spPr>
            <a:xfrm>
              <a:off x="5826380" y="1756910"/>
              <a:ext cx="2138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00B050"/>
                  </a:solidFill>
                </a:rPr>
                <a:t>True </a:t>
              </a:r>
              <a:r>
                <a:rPr lang="de-CH" dirty="0" err="1">
                  <a:solidFill>
                    <a:srgbClr val="00B050"/>
                  </a:solidFill>
                </a:rPr>
                <a:t>DeviceNet</a:t>
              </a:r>
              <a:endParaRPr lang="de-CH" dirty="0">
                <a:solidFill>
                  <a:srgbClr val="00B050"/>
                </a:solidFill>
              </a:endParaRPr>
            </a:p>
          </p:txBody>
        </p:sp>
      </p:grpSp>
      <p:sp>
        <p:nvSpPr>
          <p:cNvPr id="12" name="Titel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Auftrag des Kunden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A91497-60EB-6CC6-BE1A-11323E8A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Erkennung der Schrauben links und rechts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Erkennung des Feldbussteckers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3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94B969-43A2-4EE4-8EB9-08482C904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A71EA-375A-4977-ACF1-33529B4E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Weshalb die Erkennung?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CC3156-9F51-4AF0-B483-26C3D0AC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807" y="1639824"/>
            <a:ext cx="6510528" cy="357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Pro Fehler ca. 5’000 CHF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Image der Firma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80E65E-7B7C-4517-9CB4-E1B2F33CA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07DED-88CC-4478-AA19-ECD106700D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fld id="{AD2F44F3-0B5A-4D39-B6D1-5F99DE812D27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902ACF-940E-448F-AD16-35C5CDF237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12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C914057-CF12-017E-B2D8-B25B6E322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194AC-01CF-4513-8AF7-EDD436E69E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0685CB0B-7EDD-4770-B6B9-28C94F238FB9}" type="slidenum">
              <a:rPr lang="de-DE" dirty="0" smtClean="0"/>
              <a:t>7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08CEB6A-3F24-40D4-8DAA-C49678AB5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807" y="1639824"/>
            <a:ext cx="7791890" cy="25333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Mit </a:t>
            </a:r>
            <a:r>
              <a:rPr lang="de-CH" dirty="0" err="1"/>
              <a:t>HoughCircles</a:t>
            </a:r>
            <a:r>
              <a:rPr lang="de-CH" dirty="0"/>
              <a:t> Kreise Erkennen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Mit den verschiedenen Radien bestimmen welcher Sensor es ist.</a:t>
            </a:r>
          </a:p>
          <a:p>
            <a:pPr marL="0" indent="0">
              <a:buNone/>
            </a:pPr>
            <a:endParaRPr lang="de-CH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5E35BF-B05C-4F69-9C84-66E49E4D5D89}"/>
              </a:ext>
            </a:extLst>
          </p:cNvPr>
          <p:cNvGrpSpPr/>
          <p:nvPr/>
        </p:nvGrpSpPr>
        <p:grpSpPr>
          <a:xfrm>
            <a:off x="569459" y="1845000"/>
            <a:ext cx="11053081" cy="3168000"/>
            <a:chOff x="569504" y="2050176"/>
            <a:chExt cx="11053081" cy="316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98A6A2B-3972-4F05-ABFC-1A08DC90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04" y="2050176"/>
              <a:ext cx="2959531" cy="3168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1C2D071-3D2C-4E5B-97BE-01705CC34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129" y="2050176"/>
              <a:ext cx="3134456" cy="3168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1C44B63-5C25-470D-8205-4CF08DA65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117" y="2050176"/>
              <a:ext cx="3234930" cy="31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CEDC7-6B34-4C0A-85AA-790220C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Statische Ansicht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487384-A241-4DD5-8D8D-18DA6A18A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096CF-0BD3-4B54-8ADE-DA71223DCF9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F5AB9BCE-F030-46DB-88FE-A10B395D2C4D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C2E9A9-7691-4813-9FE3-9E0194F0DB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r>
              <a:rPr lang="de-DE" dirty="0"/>
              <a:t>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F2C620-3A80-4E4D-A793-4FEAB0F7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2" y="2193158"/>
            <a:ext cx="8701877" cy="28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2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Dynamische Ansicht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3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2166DB3-5B65-46CC-9450-96242F2511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65D6BC76-C047-4B4A-89C8-4F7BBF523584}" type="slidenum">
              <a:rPr lang="de-DE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A6AD84-684F-43C1-90C6-477D1F96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02" y="1605884"/>
            <a:ext cx="4579538" cy="462854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992A55AD-7AC0-42C7-B62E-1C9A69572450}"/>
              </a:ext>
            </a:extLst>
          </p:cNvPr>
          <p:cNvSpPr/>
          <p:nvPr/>
        </p:nvSpPr>
        <p:spPr>
          <a:xfrm>
            <a:off x="2665379" y="1828800"/>
            <a:ext cx="4367285" cy="42495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F6CBAA3-EDF3-449D-9B5F-EE0A6B1ADECD}"/>
              </a:ext>
            </a:extLst>
          </p:cNvPr>
          <p:cNvSpPr/>
          <p:nvPr/>
        </p:nvSpPr>
        <p:spPr>
          <a:xfrm>
            <a:off x="5536684" y="3855611"/>
            <a:ext cx="346519" cy="36316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CD01AC7-F2D8-4797-A2BD-9DB3C04B01F7}"/>
              </a:ext>
            </a:extLst>
          </p:cNvPr>
          <p:cNvSpPr/>
          <p:nvPr/>
        </p:nvSpPr>
        <p:spPr>
          <a:xfrm>
            <a:off x="3715086" y="3907191"/>
            <a:ext cx="346519" cy="36316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F8E843-3979-45D7-B27B-AB16508C3F41}"/>
              </a:ext>
            </a:extLst>
          </p:cNvPr>
          <p:cNvGrpSpPr/>
          <p:nvPr/>
        </p:nvGrpSpPr>
        <p:grpSpPr>
          <a:xfrm>
            <a:off x="3116420" y="1937532"/>
            <a:ext cx="2911052" cy="3690136"/>
            <a:chOff x="3116420" y="1937532"/>
            <a:chExt cx="2911052" cy="3690136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73762F2-66CA-45EC-89E3-98D25A1485F9}"/>
                </a:ext>
              </a:extLst>
            </p:cNvPr>
            <p:cNvSpPr/>
            <p:nvPr/>
          </p:nvSpPr>
          <p:spPr>
            <a:xfrm>
              <a:off x="5680953" y="2681591"/>
              <a:ext cx="346519" cy="36316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2AD15B6-B037-42CC-B05E-56098411439E}"/>
                </a:ext>
              </a:extLst>
            </p:cNvPr>
            <p:cNvSpPr/>
            <p:nvPr/>
          </p:nvSpPr>
          <p:spPr>
            <a:xfrm>
              <a:off x="3874144" y="2807294"/>
              <a:ext cx="346519" cy="36316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002C4C-A5A7-47A7-A4E2-A7BA06A3E04F}"/>
                </a:ext>
              </a:extLst>
            </p:cNvPr>
            <p:cNvSpPr/>
            <p:nvPr/>
          </p:nvSpPr>
          <p:spPr>
            <a:xfrm>
              <a:off x="5032384" y="3808054"/>
              <a:ext cx="346519" cy="36316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840E760-A663-49E2-A684-7DECA7A4F7B8}"/>
                </a:ext>
              </a:extLst>
            </p:cNvPr>
            <p:cNvSpPr/>
            <p:nvPr/>
          </p:nvSpPr>
          <p:spPr>
            <a:xfrm>
              <a:off x="4387224" y="4031574"/>
              <a:ext cx="346519" cy="36316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353C62A-A917-463D-8049-196F50BFBDA2}"/>
                </a:ext>
              </a:extLst>
            </p:cNvPr>
            <p:cNvSpPr/>
            <p:nvPr/>
          </p:nvSpPr>
          <p:spPr>
            <a:xfrm>
              <a:off x="4600584" y="5264502"/>
              <a:ext cx="346519" cy="36316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57C6F57-919F-4FA3-BBAB-A08CDF8E74D2}"/>
                </a:ext>
              </a:extLst>
            </p:cNvPr>
            <p:cNvSpPr/>
            <p:nvPr/>
          </p:nvSpPr>
          <p:spPr>
            <a:xfrm>
              <a:off x="4061605" y="1937532"/>
              <a:ext cx="885498" cy="869762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79E7F66-DD0D-4373-A5A8-64F95E36D809}"/>
                </a:ext>
              </a:extLst>
            </p:cNvPr>
            <p:cNvSpPr/>
            <p:nvPr/>
          </p:nvSpPr>
          <p:spPr>
            <a:xfrm>
              <a:off x="5323251" y="2888416"/>
              <a:ext cx="583761" cy="586514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BCEDF69-F3B9-4B5F-AE57-D029B9FADDEE}"/>
                </a:ext>
              </a:extLst>
            </p:cNvPr>
            <p:cNvSpPr/>
            <p:nvPr/>
          </p:nvSpPr>
          <p:spPr>
            <a:xfrm>
              <a:off x="3116420" y="2988877"/>
              <a:ext cx="598666" cy="639004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20A0D2E-0E5D-4F4C-9736-51E7BBE50CB8}"/>
              </a:ext>
            </a:extLst>
          </p:cNvPr>
          <p:cNvCxnSpPr>
            <a:cxnSpLocks/>
          </p:cNvCxnSpPr>
          <p:nvPr/>
        </p:nvCxnSpPr>
        <p:spPr>
          <a:xfrm flipV="1">
            <a:off x="3874144" y="4055745"/>
            <a:ext cx="1835799" cy="3302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9625882-FD67-47BA-AC52-49FE4C000162}"/>
              </a:ext>
            </a:extLst>
          </p:cNvPr>
          <p:cNvCxnSpPr>
            <a:cxnSpLocks/>
          </p:cNvCxnSpPr>
          <p:nvPr/>
        </p:nvCxnSpPr>
        <p:spPr>
          <a:xfrm flipV="1">
            <a:off x="3030299" y="4040222"/>
            <a:ext cx="3523488" cy="51567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00026 0.091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00221 -0.126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4341_TF22529792_Win32" id="{EF6DECE6-363A-43F2-BA5F-D1F564E8488E}" vid="{256E5FB0-DE3B-44A8-B011-85BB56A1EB6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 Metropole</Template>
  <TotalTime>0</TotalTime>
  <Words>127</Words>
  <Application>Microsoft Office PowerPoint</Application>
  <PresentationFormat>Breitbild</PresentationFormat>
  <Paragraphs>56</Paragraphs>
  <Slides>13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Calibri</vt:lpstr>
      <vt:lpstr>Office-Design</vt:lpstr>
      <vt:lpstr>PowerPoint-Präsentation</vt:lpstr>
      <vt:lpstr>Prüfung von Sensoren</vt:lpstr>
      <vt:lpstr>Inhaltsverzeichnis</vt:lpstr>
      <vt:lpstr>Auftrag des Kunden</vt:lpstr>
      <vt:lpstr>Weshalb die Erkennung?</vt:lpstr>
      <vt:lpstr>Erste Ideen</vt:lpstr>
      <vt:lpstr>Erste Ideen</vt:lpstr>
      <vt:lpstr>Statische Ansicht</vt:lpstr>
      <vt:lpstr>Dynamische Ansicht</vt:lpstr>
      <vt:lpstr>Histogramm</vt:lpstr>
      <vt:lpstr>Weiteres Vorgehen</vt:lpstr>
      <vt:lpstr>Vielen Dank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Prüfung von Sensoren</dc:title>
  <dc:creator>Dominic Moser</dc:creator>
  <cp:lastModifiedBy>Dominic Moser</cp:lastModifiedBy>
  <cp:revision>20</cp:revision>
  <dcterms:created xsi:type="dcterms:W3CDTF">2023-05-21T08:11:07Z</dcterms:created>
  <dcterms:modified xsi:type="dcterms:W3CDTF">2023-05-23T15:04:32Z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